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6"/>
  </p:notesMasterIdLst>
  <p:sldIdLst>
    <p:sldId id="306" r:id="rId2"/>
    <p:sldId id="314" r:id="rId3"/>
    <p:sldId id="311" r:id="rId4"/>
    <p:sldId id="270" r:id="rId5"/>
    <p:sldId id="260" r:id="rId6"/>
    <p:sldId id="315" r:id="rId7"/>
    <p:sldId id="259" r:id="rId8"/>
    <p:sldId id="313" r:id="rId9"/>
    <p:sldId id="268" r:id="rId10"/>
    <p:sldId id="308" r:id="rId11"/>
    <p:sldId id="273" r:id="rId12"/>
    <p:sldId id="316" r:id="rId13"/>
    <p:sldId id="271" r:id="rId14"/>
    <p:sldId id="312" r:id="rId1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Exo 2" panose="020B0604020202020204" charset="0"/>
      <p:regular r:id="rId21"/>
      <p:bold r:id="rId22"/>
      <p:italic r:id="rId23"/>
      <p:boldItalic r:id="rId24"/>
    </p:embeddedFont>
    <p:embeddedFont>
      <p:font typeface="Yellowtail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627C"/>
    <a:srgbClr val="9F4D0E"/>
    <a:srgbClr val="270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5ebe02e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5ebe02e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903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949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158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26500" y="6184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556150" y="6184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9" r:id="rId6"/>
    <p:sldLayoutId id="2147483670" r:id="rId7"/>
    <p:sldLayoutId id="2147483672" r:id="rId8"/>
    <p:sldLayoutId id="2147483676" r:id="rId9"/>
    <p:sldLayoutId id="2147483677" r:id="rId10"/>
  </p:sldLayoutIdLst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5000">
        <p14:reveal/>
      </p:transition>
    </mc:Choice>
    <mc:Fallback>
      <p:transition spd="slow"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stermind by pixeljeff on DeviantArt">
            <a:extLst>
              <a:ext uri="{FF2B5EF4-FFF2-40B4-BE49-F238E27FC236}">
                <a16:creationId xmlns:a16="http://schemas.microsoft.com/office/drawing/2014/main" id="{D788BB92-1EE5-42E3-A820-9279F67D53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71025F5D-BCF2-456C-87DB-1487B09AF447}"/>
              </a:ext>
            </a:extLst>
          </p:cNvPr>
          <p:cNvSpPr txBox="1"/>
          <p:nvPr/>
        </p:nvSpPr>
        <p:spPr>
          <a:xfrm>
            <a:off x="5708822" y="0"/>
            <a:ext cx="3435178" cy="28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" name="Google Shape;1276;p48">
            <a:extLst>
              <a:ext uri="{FF2B5EF4-FFF2-40B4-BE49-F238E27FC236}">
                <a16:creationId xmlns:a16="http://schemas.microsoft.com/office/drawing/2014/main" id="{7007959D-7680-4AE8-88D9-09CE0CD78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287840"/>
            <a:ext cx="9143999" cy="855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Make every experience a learning experience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737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Send a message to </a:t>
            </a:r>
            <a:r>
              <a:rPr lang="en" b="1" i="1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techoutreach@hyland.com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Reach mentors and facilitators online</a:t>
            </a:r>
            <a:endParaRPr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Phone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3"/>
            <a:ext cx="2147154" cy="824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24" y="1726756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7642;p76">
            <a:extLst>
              <a:ext uri="{FF2B5EF4-FFF2-40B4-BE49-F238E27FC236}">
                <a16:creationId xmlns:a16="http://schemas.microsoft.com/office/drawing/2014/main" id="{0ED31BCB-6F55-4D74-957F-BD13F00EC789}"/>
              </a:ext>
            </a:extLst>
          </p:cNvPr>
          <p:cNvGrpSpPr/>
          <p:nvPr/>
        </p:nvGrpSpPr>
        <p:grpSpPr>
          <a:xfrm>
            <a:off x="1426416" y="3183001"/>
            <a:ext cx="536340" cy="610206"/>
            <a:chOff x="6264525" y="842250"/>
            <a:chExt cx="423500" cy="481825"/>
          </a:xfrm>
          <a:solidFill>
            <a:schemeClr val="accent4"/>
          </a:solidFill>
        </p:grpSpPr>
        <p:sp>
          <p:nvSpPr>
            <p:cNvPr id="33" name="Google Shape;7643;p76">
              <a:extLst>
                <a:ext uri="{FF2B5EF4-FFF2-40B4-BE49-F238E27FC236}">
                  <a16:creationId xmlns:a16="http://schemas.microsoft.com/office/drawing/2014/main" id="{28B211FC-0B3A-4CA6-A143-C3F7630FA8FC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644;p76">
              <a:extLst>
                <a:ext uri="{FF2B5EF4-FFF2-40B4-BE49-F238E27FC236}">
                  <a16:creationId xmlns:a16="http://schemas.microsoft.com/office/drawing/2014/main" id="{9B747178-360E-4304-A39B-9F2C2F4CAADF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45;p76">
              <a:extLst>
                <a:ext uri="{FF2B5EF4-FFF2-40B4-BE49-F238E27FC236}">
                  <a16:creationId xmlns:a16="http://schemas.microsoft.com/office/drawing/2014/main" id="{D0CB3CDF-B0C7-4287-93FD-A505A55878C3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46;p76">
              <a:extLst>
                <a:ext uri="{FF2B5EF4-FFF2-40B4-BE49-F238E27FC236}">
                  <a16:creationId xmlns:a16="http://schemas.microsoft.com/office/drawing/2014/main" id="{0C7A446D-7F9C-4BBA-98BF-3F2115F0F874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47;p76">
              <a:extLst>
                <a:ext uri="{FF2B5EF4-FFF2-40B4-BE49-F238E27FC236}">
                  <a16:creationId xmlns:a16="http://schemas.microsoft.com/office/drawing/2014/main" id="{DAEED1F9-E53B-4C8F-8E5E-2E1487B444CC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48;p76">
              <a:extLst>
                <a:ext uri="{FF2B5EF4-FFF2-40B4-BE49-F238E27FC236}">
                  <a16:creationId xmlns:a16="http://schemas.microsoft.com/office/drawing/2014/main" id="{8B830B90-EEFE-4E12-A98F-F18C7CDD6AF2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49;p76">
              <a:extLst>
                <a:ext uri="{FF2B5EF4-FFF2-40B4-BE49-F238E27FC236}">
                  <a16:creationId xmlns:a16="http://schemas.microsoft.com/office/drawing/2014/main" id="{0C01CAA9-9445-4C62-A321-AA0D2C884155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5000">
        <p14:reveal/>
      </p:transition>
    </mc:Choice>
    <mc:Fallback>
      <p:transition spd="slow" advClick="0" advTm="1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yberwavebabe uiara💖">
            <a:extLst>
              <a:ext uri="{FF2B5EF4-FFF2-40B4-BE49-F238E27FC236}">
                <a16:creationId xmlns:a16="http://schemas.microsoft.com/office/drawing/2014/main" id="{D6ABC74A-70A9-44B0-A0A3-3771904172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07559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099" y="4280471"/>
            <a:ext cx="3965825" cy="863029"/>
          </a:xfrm>
        </p:spPr>
        <p:txBody>
          <a:bodyPr anchor="ctr"/>
          <a:lstStyle/>
          <a:p>
            <a:r>
              <a:rPr lang="en-US" dirty="0"/>
              <a:t>Take Time to Relax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6319320" y="0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40776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765226" y="1155383"/>
            <a:ext cx="4793148" cy="807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500" dirty="0"/>
              <a:t>Photos  &amp;  Posts</a:t>
            </a:r>
            <a:endParaRPr spc="5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765226" y="2748246"/>
            <a:ext cx="4793148" cy="12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i="1" dirty="0"/>
              <a:t>Share your Hackathon experience with the world</a:t>
            </a: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" sz="1200" dirty="0"/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dirty="0"/>
              <a:t>Use </a:t>
            </a:r>
            <a:r>
              <a:rPr lang="en" sz="2000" b="1" dirty="0">
                <a:solidFill>
                  <a:schemeClr val="accent1"/>
                </a:solidFill>
              </a:rPr>
              <a:t>#HylandHackathon</a:t>
            </a:r>
            <a:r>
              <a:rPr lang="en" sz="1600" b="1" dirty="0">
                <a:solidFill>
                  <a:schemeClr val="bg1"/>
                </a:solidFill>
              </a:rPr>
              <a:t> </a:t>
            </a:r>
            <a:r>
              <a:rPr lang="en" sz="1600" dirty="0"/>
              <a:t>on your posts for a chance to be featured on Hyland social media </a:t>
            </a:r>
            <a:r>
              <a:rPr lang="en-US" sz="1600" dirty="0"/>
              <a:t>😎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847" r="24847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14E9F6CA-5C7D-406F-ACDE-C717786E7FA7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7" name="Google Shape;10667;p82">
            <a:extLst>
              <a:ext uri="{FF2B5EF4-FFF2-40B4-BE49-F238E27FC236}">
                <a16:creationId xmlns:a16="http://schemas.microsoft.com/office/drawing/2014/main" id="{D5BB1B5B-B2CD-4963-9037-B709C11C70AF}"/>
              </a:ext>
            </a:extLst>
          </p:cNvPr>
          <p:cNvGrpSpPr/>
          <p:nvPr/>
        </p:nvGrpSpPr>
        <p:grpSpPr>
          <a:xfrm>
            <a:off x="3882391" y="1935894"/>
            <a:ext cx="744987" cy="744948"/>
            <a:chOff x="266768" y="1721375"/>
            <a:chExt cx="397907" cy="397887"/>
          </a:xfrm>
          <a:solidFill>
            <a:schemeClr val="accent1"/>
          </a:solidFill>
        </p:grpSpPr>
        <p:sp>
          <p:nvSpPr>
            <p:cNvPr id="8" name="Google Shape;10668;p82">
              <a:extLst>
                <a:ext uri="{FF2B5EF4-FFF2-40B4-BE49-F238E27FC236}">
                  <a16:creationId xmlns:a16="http://schemas.microsoft.com/office/drawing/2014/main" id="{71F3FC29-B6A1-49F8-B515-F78230E59F3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69;p82">
              <a:extLst>
                <a:ext uri="{FF2B5EF4-FFF2-40B4-BE49-F238E27FC236}">
                  <a16:creationId xmlns:a16="http://schemas.microsoft.com/office/drawing/2014/main" id="{32586274-CD33-4DCE-9066-DDE01F102905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670;p82">
            <a:extLst>
              <a:ext uri="{FF2B5EF4-FFF2-40B4-BE49-F238E27FC236}">
                <a16:creationId xmlns:a16="http://schemas.microsoft.com/office/drawing/2014/main" id="{9C398A10-0F95-4E1B-82F5-8C617B865AF6}"/>
              </a:ext>
            </a:extLst>
          </p:cNvPr>
          <p:cNvGrpSpPr/>
          <p:nvPr/>
        </p:nvGrpSpPr>
        <p:grpSpPr>
          <a:xfrm>
            <a:off x="5796454" y="1945895"/>
            <a:ext cx="750923" cy="750962"/>
            <a:chOff x="864491" y="1723250"/>
            <a:chExt cx="397866" cy="397887"/>
          </a:xfrm>
          <a:solidFill>
            <a:schemeClr val="accent1"/>
          </a:solidFill>
        </p:grpSpPr>
        <p:sp>
          <p:nvSpPr>
            <p:cNvPr id="11" name="Google Shape;10671;p82">
              <a:extLst>
                <a:ext uri="{FF2B5EF4-FFF2-40B4-BE49-F238E27FC236}">
                  <a16:creationId xmlns:a16="http://schemas.microsoft.com/office/drawing/2014/main" id="{706EC9B6-23C2-4BE1-9822-CC19E3CF6659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72;p82">
              <a:extLst>
                <a:ext uri="{FF2B5EF4-FFF2-40B4-BE49-F238E27FC236}">
                  <a16:creationId xmlns:a16="http://schemas.microsoft.com/office/drawing/2014/main" id="{2B61E69B-5A2E-4E7F-85A9-C838003932F2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73;p82">
              <a:extLst>
                <a:ext uri="{FF2B5EF4-FFF2-40B4-BE49-F238E27FC236}">
                  <a16:creationId xmlns:a16="http://schemas.microsoft.com/office/drawing/2014/main" id="{649A584C-8DDF-4648-92D3-3762BE01F63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0674;p82">
            <a:extLst>
              <a:ext uri="{FF2B5EF4-FFF2-40B4-BE49-F238E27FC236}">
                <a16:creationId xmlns:a16="http://schemas.microsoft.com/office/drawing/2014/main" id="{C4CBAFA0-A411-465F-9467-F43422B28296}"/>
              </a:ext>
            </a:extLst>
          </p:cNvPr>
          <p:cNvSpPr/>
          <p:nvPr/>
        </p:nvSpPr>
        <p:spPr>
          <a:xfrm>
            <a:off x="7697175" y="2036951"/>
            <a:ext cx="746092" cy="608517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729E00-5245-4BD4-8FDF-518BBCCB0976}"/>
              </a:ext>
            </a:extLst>
          </p:cNvPr>
          <p:cNvCxnSpPr>
            <a:cxnSpLocks/>
          </p:cNvCxnSpPr>
          <p:nvPr/>
        </p:nvCxnSpPr>
        <p:spPr>
          <a:xfrm flipV="1">
            <a:off x="4571999" y="2330930"/>
            <a:ext cx="1302120" cy="10279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2AB129-387C-4C57-9F28-AF3E1EDD6762}"/>
              </a:ext>
            </a:extLst>
          </p:cNvPr>
          <p:cNvCxnSpPr>
            <a:cxnSpLocks/>
          </p:cNvCxnSpPr>
          <p:nvPr/>
        </p:nvCxnSpPr>
        <p:spPr>
          <a:xfrm>
            <a:off x="6501063" y="2324881"/>
            <a:ext cx="1374281" cy="0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5000">
        <p14:reveal/>
      </p:transition>
    </mc:Choice>
    <mc:Fallback>
      <p:transition spd="slow" advClick="0" advTm="1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riving 80s GIF - Driving 80s Neon - Discover &amp; Share GIFs">
            <a:extLst>
              <a:ext uri="{FF2B5EF4-FFF2-40B4-BE49-F238E27FC236}">
                <a16:creationId xmlns:a16="http://schemas.microsoft.com/office/drawing/2014/main" id="{1D9DB5A7-9FD1-4B3B-80E1-418F4C5E88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2" y="0"/>
            <a:ext cx="91480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539"/>
          </a:xfrm>
        </p:spPr>
        <p:txBody>
          <a:bodyPr anchor="ctr"/>
          <a:lstStyle/>
          <a:p>
            <a:r>
              <a:rPr lang="en-US" dirty="0"/>
              <a:t>Believe in Yourself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6319319" y="4698475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339705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b Cat GIF - Seb Cat Love - Discover &amp; Share GIFs">
            <a:extLst>
              <a:ext uri="{FF2B5EF4-FFF2-40B4-BE49-F238E27FC236}">
                <a16:creationId xmlns:a16="http://schemas.microsoft.com/office/drawing/2014/main" id="{34041FBB-1614-4F50-AA2F-9AA40AD71F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47"/>
            <a:ext cx="9118389" cy="512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188" y="4239373"/>
            <a:ext cx="4119937" cy="883578"/>
          </a:xfrm>
        </p:spPr>
        <p:txBody>
          <a:bodyPr anchor="ctr"/>
          <a:lstStyle/>
          <a:p>
            <a:r>
              <a:rPr lang="en-US"/>
              <a:t>Strive for </a:t>
            </a:r>
            <a:r>
              <a:rPr lang="en-US" dirty="0"/>
              <a:t>Greatness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-56152" y="-3854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953591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Sunday Schedule</a:t>
            </a:r>
            <a:endParaRPr dirty="0"/>
          </a:p>
        </p:txBody>
      </p:sp>
      <p:graphicFrame>
        <p:nvGraphicFramePr>
          <p:cNvPr id="1827" name="Google Shape;1827;p53"/>
          <p:cNvGraphicFramePr/>
          <p:nvPr>
            <p:extLst>
              <p:ext uri="{D42A27DB-BD31-4B8C-83A1-F6EECF244321}">
                <p14:modId xmlns:p14="http://schemas.microsoft.com/office/powerpoint/2010/main" val="3001031780"/>
              </p:ext>
            </p:extLst>
          </p:nvPr>
        </p:nvGraphicFramePr>
        <p:xfrm>
          <a:off x="1086415" y="1231271"/>
          <a:ext cx="7233719" cy="2986830"/>
        </p:xfrm>
        <a:graphic>
          <a:graphicData uri="http://schemas.openxmlformats.org/drawingml/2006/table">
            <a:tbl>
              <a:tblPr>
                <a:noFill/>
                <a:tableStyleId>{F1836D50-729E-42E0-8734-7AC1A03723AB}</a:tableStyleId>
              </a:tblPr>
              <a:tblGrid>
                <a:gridCol w="1837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9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5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8:30-10:30AM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Grab-n-Go Breakfast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11:30PM-12:30PM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Presenting </a:t>
                      </a: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🖌️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246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12:30-1:30PM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Lunch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3:00PM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+ Code Cut Off +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Workstations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61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3:30PM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Judging Begins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364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6-6:30PM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Dinner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583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6:30-7PM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+ Closing Ceremony +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88911"/>
                  </a:ext>
                </a:extLst>
              </a:tr>
            </a:tbl>
          </a:graphicData>
        </a:graphic>
      </p:graphicFrame>
      <p:sp>
        <p:nvSpPr>
          <p:cNvPr id="1828" name="Google Shape;1828;p53"/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631556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0">
        <p14:reveal/>
      </p:transition>
    </mc:Choice>
    <mc:Fallback>
      <p:transition spd="slow" advClick="0" advTm="3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Pikachu Drink Water GIF - Pikachu Drink Water Thirsty ...">
            <a:extLst>
              <a:ext uri="{FF2B5EF4-FFF2-40B4-BE49-F238E27FC236}">
                <a16:creationId xmlns:a16="http://schemas.microsoft.com/office/drawing/2014/main" id="{515B4FFA-AD1B-409A-8EB9-FA9328E2D5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824" y="8001"/>
            <a:ext cx="9563648" cy="512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0" y="4228376"/>
            <a:ext cx="5820797" cy="915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Remember to stay hydrated</a:t>
            </a:r>
            <a:endParaRPr b="0"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6428973" y="0"/>
            <a:ext cx="2715027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Connected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📶</a:t>
            </a:r>
            <a:endParaRPr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13319E-24A2-4A7A-B67C-15C518680201}"/>
              </a:ext>
            </a:extLst>
          </p:cNvPr>
          <p:cNvSpPr txBox="1"/>
          <p:nvPr/>
        </p:nvSpPr>
        <p:spPr>
          <a:xfrm>
            <a:off x="0" y="3532804"/>
            <a:ext cx="9144000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Exo 2" panose="020B0604020202020204" charset="0"/>
              </a:rPr>
              <a:t>Wi-Fi Network: </a:t>
            </a:r>
            <a:r>
              <a:rPr lang="en" sz="2800" b="1" dirty="0">
                <a:solidFill>
                  <a:schemeClr val="tx2"/>
                </a:solidFill>
                <a:latin typeface="Exo 2" panose="020B0604020202020204" charset="0"/>
              </a:rPr>
              <a:t>Hackathon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Exo 2" panose="020B0604020202020204" charset="0"/>
              </a:rPr>
              <a:t>Password: </a:t>
            </a:r>
            <a:r>
              <a:rPr lang="en" sz="2800" b="1" dirty="0">
                <a:solidFill>
                  <a:schemeClr val="tx2"/>
                </a:solidFill>
                <a:latin typeface="Exo 2" panose="020B0604020202020204" charset="0"/>
              </a:rPr>
              <a:t>HylandSoftware!</a:t>
            </a:r>
          </a:p>
        </p:txBody>
      </p:sp>
      <p:sp>
        <p:nvSpPr>
          <p:cNvPr id="42" name="Google Shape;1828;p53">
            <a:extLst>
              <a:ext uri="{FF2B5EF4-FFF2-40B4-BE49-F238E27FC236}">
                <a16:creationId xmlns:a16="http://schemas.microsoft.com/office/drawing/2014/main" id="{BEDB2F79-95A2-4689-A55B-307ED97C263F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5000">
        <p14:reveal/>
      </p:transition>
    </mc:Choice>
    <mc:Fallback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ＩＮ ＳＰＡＣＥ ＷＩＴＨ ＹＯＵ】 - WELCOME TO THE WAVE">
            <a:extLst>
              <a:ext uri="{FF2B5EF4-FFF2-40B4-BE49-F238E27FC236}">
                <a16:creationId xmlns:a16="http://schemas.microsoft.com/office/drawing/2014/main" id="{8F311B04-2219-4187-8A45-E93BD23B49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5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2357804" y="0"/>
            <a:ext cx="4428391" cy="915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Shoot for the Stars</a:t>
            </a:r>
            <a:endParaRPr b="0"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71920" y="3997863"/>
            <a:ext cx="165413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230044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❔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⚒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😇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💪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Earn Raffle Tickets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7"/>
            <a:ext cx="2305500" cy="98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Attend Workshops</a:t>
            </a:r>
            <a:endParaRPr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689277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 Nice</a:t>
            </a:r>
            <a:endParaRPr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6370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Ask Good Questions</a:t>
            </a:r>
            <a:endParaRPr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59308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Hard</a:t>
            </a:r>
            <a:endParaRPr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61411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Others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🎴</a:t>
            </a:r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278170" y="3920950"/>
            <a:ext cx="2444436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WIN PRIZES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33" name="Google Shape;1828;p53">
            <a:extLst>
              <a:ext uri="{FF2B5EF4-FFF2-40B4-BE49-F238E27FC236}">
                <a16:creationId xmlns:a16="http://schemas.microsoft.com/office/drawing/2014/main" id="{15311AFF-7027-4321-A902-B03981DACEDE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5000">
        <p14:reveal/>
      </p:transition>
    </mc:Choice>
    <mc:Fallback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en Someone Asks if You're Ready for the Test Today - Pokémemes - Pokémon,  Pokémon GO">
            <a:extLst>
              <a:ext uri="{FF2B5EF4-FFF2-40B4-BE49-F238E27FC236}">
                <a16:creationId xmlns:a16="http://schemas.microsoft.com/office/drawing/2014/main" id="{0B67C7BE-B628-455D-B55F-8013F690A7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35" y="0"/>
            <a:ext cx="915213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-8135" y="1367990"/>
            <a:ext cx="9152135" cy="915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bg1"/>
                </a:solidFill>
              </a:rPr>
              <a:t>Don’t sweat the small stuff</a:t>
            </a:r>
            <a:endParaRPr b="0" dirty="0">
              <a:solidFill>
                <a:schemeClr val="bg1"/>
              </a:solidFill>
            </a:endParaRPr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0" y="4696095"/>
            <a:ext cx="914400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633860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0">
        <p14:reveal/>
      </p:transition>
    </mc:Choice>
    <mc:Fallback>
      <p:transition spd="slow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00" dirty="0"/>
              <a:t>Hold up!</a:t>
            </a:r>
            <a:endParaRPr sz="111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to leave the building? Make sure you sign out with a mentor before you depart.</a:t>
            </a:r>
            <a:endParaRPr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F77A2E03-1D97-435E-99A3-C0FAC496822C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5000">
        <p14:reveal/>
      </p:transition>
    </mc:Choice>
    <mc:Fallback>
      <p:transition spd="slow" advClick="0" advTm="15000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279</Words>
  <Application>Microsoft Office PowerPoint</Application>
  <PresentationFormat>On-screen Show (16:9)</PresentationFormat>
  <Paragraphs>77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Yellowtail</vt:lpstr>
      <vt:lpstr>Exo 2</vt:lpstr>
      <vt:lpstr>Consolas</vt:lpstr>
      <vt:lpstr>Retro Beach &amp; Palms Newsletter by Slidesgo</vt:lpstr>
      <vt:lpstr>tinyurl.com/ hackhyland2023</vt:lpstr>
      <vt:lpstr>Strive for Greatness</vt:lpstr>
      <vt:lpstr>Sunday Schedule</vt:lpstr>
      <vt:lpstr>Remember to stay hydrated</vt:lpstr>
      <vt:lpstr>Get Connected</vt:lpstr>
      <vt:lpstr>Shoot for the Stars</vt:lpstr>
      <vt:lpstr>❔</vt:lpstr>
      <vt:lpstr>Don’t sweat the small stuff</vt:lpstr>
      <vt:lpstr>Hold up!</vt:lpstr>
      <vt:lpstr>Make every experience a learning experience</vt:lpstr>
      <vt:lpstr>Contact</vt:lpstr>
      <vt:lpstr>Take Time to Relax</vt:lpstr>
      <vt:lpstr>Photos  &amp;  Posts</vt:lpstr>
      <vt:lpstr>Believe in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tinyurl.com/ hackhyland2023</dc:title>
  <cp:lastModifiedBy>Joseph Maxwell</cp:lastModifiedBy>
  <cp:revision>18</cp:revision>
  <dcterms:modified xsi:type="dcterms:W3CDTF">2022-12-14T17:34:09Z</dcterms:modified>
</cp:coreProperties>
</file>